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185b21a27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185b21a27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185b21a27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185b21a27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185b21a2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185b21a2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185b21a2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185b21a2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185b21a2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185b21a2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185b21a27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185b21a27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85b21a27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185b21a27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185b21a27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185b21a27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185b21a27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185b21a27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185b21a27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185b21a27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185b21a27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185b21a27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185b21a27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185b21a27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OpenAI" TargetMode="External"/><Relationship Id="rId4" Type="http://schemas.openxmlformats.org/officeDocument/2006/relationships/hyperlink" Target="https://en.wikipedia.org/wiki/Artificial_intelligence" TargetMode="External"/><Relationship Id="rId5" Type="http://schemas.openxmlformats.org/officeDocument/2006/relationships/hyperlink" Target="https://en.wikipedia.org/wiki/Autoregressive_model" TargetMode="External"/><Relationship Id="rId6" Type="http://schemas.openxmlformats.org/officeDocument/2006/relationships/hyperlink" Target="https://en.wikipedia.org/wiki/Language_model" TargetMode="External"/><Relationship Id="rId7" Type="http://schemas.openxmlformats.org/officeDocument/2006/relationships/hyperlink" Target="https://en.wikipedia.org/wiki/Deep_learn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47150" y="1578400"/>
            <a:ext cx="6297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Presentation on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GPT-3</a:t>
            </a:r>
            <a:endParaRPr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(Generative Pre-trained Transformer)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FFFFFF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297500" y="319550"/>
            <a:ext cx="7641600" cy="4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5-</a:t>
            </a:r>
            <a:r>
              <a:rPr b="1" lang="en" u="sng"/>
              <a:t>SQL QUERIES</a:t>
            </a:r>
            <a:r>
              <a:rPr lang="en"/>
              <a:t>: It is also used to write sql queries too.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6-</a:t>
            </a:r>
            <a:r>
              <a:rPr b="1" lang="en" u="sng"/>
              <a:t>SPREADSHEET FUNCTION:</a:t>
            </a:r>
            <a:r>
              <a:rPr b="1" lang="en"/>
              <a:t> </a:t>
            </a:r>
            <a:r>
              <a:rPr lang="en"/>
              <a:t>Here in this we can see </a:t>
            </a:r>
            <a:br>
              <a:rPr lang="en"/>
            </a:br>
            <a:r>
              <a:rPr lang="en"/>
              <a:t>That the excel is have state names and their population</a:t>
            </a:r>
            <a:br>
              <a:rPr lang="en"/>
            </a:br>
            <a:r>
              <a:rPr lang="en"/>
              <a:t>If you want to know the population of any state then </a:t>
            </a:r>
            <a:br>
              <a:rPr lang="en"/>
            </a:br>
            <a:r>
              <a:rPr lang="en"/>
              <a:t>Select that table and give the state block as parameter </a:t>
            </a:r>
            <a:br>
              <a:rPr lang="en"/>
            </a:br>
            <a:r>
              <a:rPr lang="en"/>
              <a:t>Then then gpt-3 will search for the population of the </a:t>
            </a:r>
            <a:br>
              <a:rPr lang="en"/>
            </a:br>
            <a:r>
              <a:rPr lang="en"/>
              <a:t>s</a:t>
            </a:r>
            <a:r>
              <a:rPr lang="en"/>
              <a:t>tate and return the result in few seconds.  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37531" l="1332" r="0" t="0"/>
          <a:stretch/>
        </p:blipFill>
        <p:spPr>
          <a:xfrm>
            <a:off x="5391350" y="319550"/>
            <a:ext cx="3357074" cy="161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350" y="2313025"/>
            <a:ext cx="3357077" cy="18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1297500" y="721025"/>
            <a:ext cx="70389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BUILDING WEB AND MOBILE APPLICATIONS:</a:t>
            </a:r>
            <a:r>
              <a:rPr lang="en"/>
              <a:t> by using GPT_3  and its plugins we can create website and mobile apps,here we can give like to the app or website look like in plain english,GPT-3 will decode that and the output will be exactly like how you feel like it would be ,here is the examples for that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0" y="2163100"/>
            <a:ext cx="4344200" cy="29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306" y="2163100"/>
            <a:ext cx="4192919" cy="28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Applications...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220850"/>
            <a:ext cx="7038900" cy="3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For writing podcast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For JavaScript API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Code oracle, ML.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for meme creation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JSX Layout Maker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Regex generator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The AI recursion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Understanding code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Tweeting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Meme generator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452850" y="115150"/>
            <a:ext cx="823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Frequently </a:t>
            </a:r>
            <a:r>
              <a:rPr lang="en"/>
              <a:t>occurred</a:t>
            </a:r>
            <a:r>
              <a:rPr lang="en"/>
              <a:t> q</a:t>
            </a:r>
            <a:r>
              <a:rPr lang="en"/>
              <a:t>uestions after GPT-3 launch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052550" y="753800"/>
            <a:ext cx="7038900" cy="4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Does gpt-3 have limitations?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Although results are impressive at first glance,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has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massive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doesn't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any kind of understanding of what these words actually mean, because it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not based on a semantic representation of the real world. Simply put,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lacks true common sense.</a:t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Is gpt-3 a neural network? </a:t>
            </a:r>
            <a:br>
              <a:rPr lang="en">
                <a:solidFill>
                  <a:srgbClr val="FFFFFF"/>
                </a:solidFill>
              </a:rPr>
            </a:b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scale of this dynamic "weighting" process is what makes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largest artificial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ever created. </a:t>
            </a:r>
            <a:b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Can gpt-3 write code?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 Than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Applied to Any Language Task .So, while you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direct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code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you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also direct it to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poetry, music, social media comments, or any other text.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How good is GPT-3? - 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the most powerful language model ever in the world.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24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4975"/>
            <a:ext cx="70389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Its an artificial intelligence research laboratory founded in San Francisco by Elon Musk, Sam Altman and others.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OpenAI's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 mission is to ensure that artificial general intelligence (AGI)—by which we mean highly autonomous systems that outperform humans at most economically valuable work benefits all of humanity.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In the four short years of its existence, OpenAI has become one of the leading AI research labs in the world.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OpenAI's research tend to focus on reinforcement learning and is viewed as an important competitor to DeepMind.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26871" l="50668" r="0" t="26964"/>
          <a:stretch/>
        </p:blipFill>
        <p:spPr>
          <a:xfrm>
            <a:off x="3826375" y="450650"/>
            <a:ext cx="1810775" cy="7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0"/>
            <a:ext cx="7038900" cy="3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History</a:t>
            </a:r>
            <a:endParaRPr sz="27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442500"/>
            <a:ext cx="7038900" cy="4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we all know that AI will change the world,GPT-3 is just an early glimpse of upcoming AI </a:t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Gpt  is the prediction model in the GPT-n series created by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 San Francisco-based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intelligence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research laboratory.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Generative Pre-trained Transformer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is an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autoregressive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language model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that uses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 produce human-like text.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They trained a large-scale unsupervised language model which generates coherent paragraphs of text.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As of now open ai created so many applications:</a:t>
            </a:r>
            <a:endParaRPr sz="15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500">
                <a:solidFill>
                  <a:srgbClr val="FFFFFF"/>
                </a:solidFill>
              </a:rPr>
              <a:t>Gym</a:t>
            </a:r>
            <a:endParaRPr sz="15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500">
                <a:solidFill>
                  <a:srgbClr val="FFFFFF"/>
                </a:solidFill>
              </a:rPr>
              <a:t>RoboSumo</a:t>
            </a:r>
            <a:endParaRPr sz="15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500">
                <a:solidFill>
                  <a:srgbClr val="FFFFFF"/>
                </a:solidFill>
              </a:rPr>
              <a:t>Debate Game</a:t>
            </a:r>
            <a:endParaRPr sz="15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500"/>
              <a:t>Generative models –GPT, GPT-2 AND GPT-3.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500"/>
              <a:t>Dactyl  ,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156125"/>
            <a:ext cx="70389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  Specifications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950450"/>
            <a:ext cx="70389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500"/>
              <a:t>GPT-3 has 175 billion parameters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/>
              <a:t>It almost trained with entire internet.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/>
              <a:t>It has been trained with 45TB text data which include sources from wikipedia and books.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/>
              <a:t>60% </a:t>
            </a:r>
            <a:r>
              <a:rPr lang="en" sz="1500"/>
              <a:t>data for pre-trained GPT-3 model was taken from COMMON CRAWL,Common Crawl is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organization that crawls the web and freely provides its archives and datasets to the public,it collect petabytes of data since 2011.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has 96 decoded layers and it build on a system with 285k cpu cores,10k GPU’s, 400 gbps network connectivity for each gpu server.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007800" y="854725"/>
            <a:ext cx="708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As we know that Bert is google’s natural language </a:t>
            </a:r>
            <a:br>
              <a:rPr lang="en" sz="1500"/>
            </a:br>
            <a:r>
              <a:rPr lang="en" sz="1500"/>
              <a:t>Processor</a:t>
            </a:r>
            <a:r>
              <a:rPr lang="en" sz="1500"/>
              <a:t> and it has 0.34 billion parameters and </a:t>
            </a:r>
            <a:br>
              <a:rPr lang="en" sz="1500"/>
            </a:br>
            <a:r>
              <a:rPr lang="en" sz="1500"/>
              <a:t>NVIDIA’s megatron has 8 billion parameters and </a:t>
            </a:r>
            <a:br>
              <a:rPr lang="en" sz="1500"/>
            </a:br>
            <a:r>
              <a:rPr lang="en" sz="1500"/>
              <a:t>Microsoft NGL has 17 billion parameter, and gpt-2has</a:t>
            </a:r>
            <a:br>
              <a:rPr lang="en" sz="1500"/>
            </a:br>
            <a:r>
              <a:rPr lang="en" sz="1500"/>
              <a:t>1.5 billion has not that much accuracy as gpt -3 ,</a:t>
            </a:r>
            <a:r>
              <a:rPr lang="en" sz="1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OpenAI </a:t>
            </a:r>
            <a:b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researchers and engineers presented the original May</a:t>
            </a:r>
            <a:b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28, 2020 paper introducing </a:t>
            </a: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500"/>
              <a:t>as compare to all </a:t>
            </a:r>
            <a:br>
              <a:rPr lang="en" sz="1500"/>
            </a:br>
            <a:r>
              <a:rPr lang="en" sz="1500"/>
              <a:t>companies   natural language processors and openai </a:t>
            </a:r>
            <a:br>
              <a:rPr lang="en" sz="1500"/>
            </a:br>
            <a:r>
              <a:rPr lang="en" sz="1500"/>
              <a:t>previous versions,the gpt-3 is created with </a:t>
            </a:r>
            <a:br>
              <a:rPr lang="en" sz="1500"/>
            </a:br>
            <a:r>
              <a:rPr lang="en" sz="1500"/>
              <a:t>175 billion parameters and with 78% Accuracy. </a:t>
            </a:r>
            <a:endParaRPr sz="15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650" y="813750"/>
            <a:ext cx="3289175" cy="3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174600" y="942250"/>
            <a:ext cx="70389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 many datasets that are used to train GPT-3  they are: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200" y="1580675"/>
            <a:ext cx="6685899" cy="2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330275" y="74200"/>
            <a:ext cx="70389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671875"/>
            <a:ext cx="7038900" cy="3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1- </a:t>
            </a:r>
            <a:r>
              <a:rPr b="1" lang="en" u="sng"/>
              <a:t>CREATING SEARCH ENGINE</a:t>
            </a:r>
            <a:r>
              <a:rPr b="1" lang="en" u="sng"/>
              <a:t>:</a:t>
            </a:r>
            <a:r>
              <a:rPr lang="en"/>
              <a:t> Using GPT-3 we can create a fully functional search engine, the advantage in this is if you given a question like what is the first mission of isro it direct display the answers under search button will URL. </a:t>
            </a:r>
            <a:br>
              <a:rPr lang="en"/>
            </a:b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325" y="1720650"/>
            <a:ext cx="6538450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2-CODE GENERATOR: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is the example code that was generated by gpt-3 here we can see that the user give a input in his own language,here we can see that the user want a button like watermelon so he given input like that then it gave him just that.</a:t>
            </a:r>
            <a:endParaRPr sz="1200"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00" y="1733149"/>
            <a:ext cx="6057852" cy="33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3-BUILDING KERAS MODELS: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 GPT-3 we can give a problem statement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 plain english then it generates a keras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code with in one min with the specifications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 need.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4- </a:t>
            </a: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BUILD RESUMES: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It is also used to build resumes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				also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2499" l="1999" r="0" t="-2500"/>
          <a:stretch/>
        </p:blipFill>
        <p:spPr>
          <a:xfrm>
            <a:off x="5745800" y="486900"/>
            <a:ext cx="3281815" cy="20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800" y="2723448"/>
            <a:ext cx="3281823" cy="20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